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0000"/>
    <a:srgbClr val="91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56"/>
  </p:normalViewPr>
  <p:slideViewPr>
    <p:cSldViewPr snapToGrid="0" snapToObjects="1">
      <p:cViewPr varScale="1">
        <p:scale>
          <a:sx n="76" d="100"/>
          <a:sy n="76" d="100"/>
        </p:scale>
        <p:origin x="21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jpg>
</file>

<file path=ppt/media/image4.tiff>
</file>

<file path=ppt/media/image5.tiff>
</file>

<file path=ppt/media/image6.jpg>
</file>

<file path=ppt/media/image7.jpg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ECB6E-1F53-584E-9ACE-BD2F40D9F3B3}" type="datetimeFigureOut">
              <a:rPr lang="en-US" smtClean="0"/>
              <a:t>5/30/18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E78EE7-93E0-364B-A076-31994D2D9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3B850-A7D1-2449-97C3-94273E182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AAC040-04B4-384A-B2EF-F53F7C1275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C54E0-2051-EC4D-8C11-52F98DC5B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EE100-892E-9543-B005-3D1600FF2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A7BCF-A54F-9D4B-80A8-F136CA3FD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93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A69A8-EAE9-B04E-B7ED-412C952D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6F32AF-DA21-684B-BE1C-F11D26A6FA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6173B-B58D-5641-86EB-A38DB2257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C047D-55BA-4B4D-BA1E-DEFC7B6E3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D2A21-B321-9541-BC20-3DF17BAB5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195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466693-1319-4A4E-A8D4-A4B1DA0C3F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1C79A0-3601-9745-B7D0-2889CBCC4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3C76D-3A10-434C-92F5-9C95D7F0E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BC66B-6493-8746-8AE2-E3EF04FD9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1FDBB-57D4-304C-A167-012756EFA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25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DD5AF-F1D6-074B-8A77-8C67F741A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1E133-7D3D-9E46-8D3B-638E99114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13A3C-7A37-FC48-8976-395CAB8E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93431-1EB3-6E4A-BB87-63AAD6580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DBD9F-E6FB-7E43-AECA-BE6001651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0B88A-30C5-DC4A-A60F-E5ABA37CA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691C0-4EA7-4F46-B54B-2D969125E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0FA6D-7964-8140-8F20-67D11BE9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FE1B5-3D36-2F43-B167-256236A4D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350D9-C600-944F-A68B-DC1D2AE9D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29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FC6BD-E5B5-E54D-9D35-750961188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4792C-08CC-D14C-A75B-B002F06099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31A8A2-0B2A-934D-89C7-0E06B75A9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4B46E8-3041-8B4A-903C-D86900C5D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6B3D29-8AD7-454A-ABC6-1128DD39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A2F366-61B8-5542-8740-FA2CA6218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819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78604-45CF-6643-851D-252DD27BD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5A6E-5D0A-6A4C-AB51-797D491FD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027D5-0124-C84B-A1C5-0B589A9E7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3C4A55-2F3F-F941-A8DC-BAC0477F25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B5A345-89EA-FB49-A950-63FFC790DF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54F56B-4087-7940-A7A7-133A06441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69F3BA-E5B9-CF4E-B655-748936AF8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78D48E-EAAB-E44D-AEF2-435016FC1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627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C4268-0AA5-F740-8BEE-6F09595FA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DC1372-1E6B-BB45-96F0-CAB8EAB9D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B3A732-ABC3-1346-A3F5-8338EE51B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28A01-DBD9-9046-83D7-9D7DC3F8E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08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F37E75-7942-2F45-BEE3-7707F3E9B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866A35-4C2B-A74D-A267-FEE609A25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174A7C-1B98-2942-A1D2-750438239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7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23387-0D9E-ED4A-AC6A-230AE61B0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06336-AF09-5543-8901-382835E75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2814E-498D-9A41-9D84-FB6968174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2AD17-E580-E74C-AA8D-DAB2F0F1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7E218-EB83-244D-A706-1C233012A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C67A7F-7C76-B54A-955C-F8CB6F459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424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EBDD2-34C2-F441-A799-EF77920A9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627F8F-7C68-0F41-A230-A20217977B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82473A-3C73-7A46-A2FB-5C69B60C5B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DFBFFA-4096-EE44-BBCF-9926C5402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5F6C59-D63B-AD4B-999F-42AE2D13B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BBE47-9BF7-9140-A620-B093865E1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1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2DAD39-2BC0-694B-9C83-DFF0BB1F6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CEBF5-DD08-BC48-80EF-B51E82C3D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29938-153C-324E-A588-2449FC598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0B7E9-127A-6E4E-B4B9-F5518339D4C2}" type="datetimeFigureOut">
              <a:rPr lang="en-US" smtClean="0"/>
              <a:t>5/30/18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9D648-F5A5-0942-9795-958D95C91B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7546F-61D8-9843-8205-1EEE9E371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3A2B4-8E26-5547-8E65-A61D8F1564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83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DA25AAF8-AC4E-2240-A72F-5A602BBFEAC4}"/>
              </a:ext>
            </a:extLst>
          </p:cNvPr>
          <p:cNvSpPr/>
          <p:nvPr/>
        </p:nvSpPr>
        <p:spPr>
          <a:xfrm>
            <a:off x="7687733" y="686926"/>
            <a:ext cx="4193297" cy="419946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8BB4BFA-9C02-6940-966C-CA3DF3AFEBD7}"/>
              </a:ext>
            </a:extLst>
          </p:cNvPr>
          <p:cNvGrpSpPr/>
          <p:nvPr/>
        </p:nvGrpSpPr>
        <p:grpSpPr>
          <a:xfrm>
            <a:off x="1605579" y="1211860"/>
            <a:ext cx="3894667" cy="4047067"/>
            <a:chOff x="1334646" y="839326"/>
            <a:chExt cx="3894667" cy="404706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9CD8D95-4AB8-7240-8C3B-C8A0141C6E82}"/>
                </a:ext>
              </a:extLst>
            </p:cNvPr>
            <p:cNvSpPr/>
            <p:nvPr/>
          </p:nvSpPr>
          <p:spPr>
            <a:xfrm>
              <a:off x="1334646" y="839326"/>
              <a:ext cx="3894667" cy="4047067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9B119CF-72CD-B24E-AD84-06AD24A38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39724" y="1454235"/>
              <a:ext cx="3084512" cy="2664851"/>
            </a:xfrm>
            <a:prstGeom prst="rect">
              <a:avLst/>
            </a:prstGeom>
            <a:noFill/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2785562-1BF0-9747-9F5F-61A3EE5CA682}"/>
              </a:ext>
            </a:extLst>
          </p:cNvPr>
          <p:cNvSpPr txBox="1"/>
          <p:nvPr/>
        </p:nvSpPr>
        <p:spPr>
          <a:xfrm>
            <a:off x="6841067" y="5825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5B7776-91A7-464D-9BF7-AE830EF5DE93}"/>
              </a:ext>
            </a:extLst>
          </p:cNvPr>
          <p:cNvSpPr txBox="1"/>
          <p:nvPr/>
        </p:nvSpPr>
        <p:spPr>
          <a:xfrm>
            <a:off x="6536267" y="56557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760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3E4E966-6F9F-C443-902B-53B7F88C3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97"/>
          <a:stretch/>
        </p:blipFill>
        <p:spPr>
          <a:xfrm>
            <a:off x="946441" y="1117600"/>
            <a:ext cx="10299117" cy="57403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404C21-1FB2-6649-A00F-13A1DFF88C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00"/>
          <a:stretch/>
        </p:blipFill>
        <p:spPr>
          <a:xfrm>
            <a:off x="2603500" y="1466850"/>
            <a:ext cx="68453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595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B0E1454A-3955-604C-AF07-DB199C898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93233"/>
            <a:ext cx="9093200" cy="4699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A11EB47-AB9D-6744-B2E8-2003165CB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2000250"/>
            <a:ext cx="3810000" cy="152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77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CB7C5BE-5213-8648-86BF-6D5AF7C12DE3}"/>
              </a:ext>
            </a:extLst>
          </p:cNvPr>
          <p:cNvGrpSpPr/>
          <p:nvPr/>
        </p:nvGrpSpPr>
        <p:grpSpPr>
          <a:xfrm>
            <a:off x="3877733" y="702732"/>
            <a:ext cx="7306734" cy="4871158"/>
            <a:chOff x="3877733" y="702732"/>
            <a:chExt cx="7306734" cy="48711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19C87EE-6E66-C043-B103-8A116AADB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77733" y="702734"/>
              <a:ext cx="7306734" cy="4871156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B7613A5-36A2-654F-9BFE-B5171B95A03A}"/>
                </a:ext>
              </a:extLst>
            </p:cNvPr>
            <p:cNvSpPr/>
            <p:nvPr/>
          </p:nvSpPr>
          <p:spPr>
            <a:xfrm>
              <a:off x="3877733" y="702732"/>
              <a:ext cx="7306733" cy="4871158"/>
            </a:xfrm>
            <a:prstGeom prst="rect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ACF31908-0EE5-1E4D-9B92-CA54AE14F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2266" y="2071511"/>
            <a:ext cx="7315200" cy="48768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7D4C55E-87B1-0641-894C-9AECC34E03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000"/>
          <a:stretch/>
        </p:blipFill>
        <p:spPr>
          <a:xfrm>
            <a:off x="3873500" y="1873250"/>
            <a:ext cx="44450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365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5CB9C5-2D91-894B-B630-ECA735D3A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0" y="523747"/>
            <a:ext cx="9279467" cy="6170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81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1841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24</cp:revision>
  <dcterms:created xsi:type="dcterms:W3CDTF">2018-04-28T10:07:55Z</dcterms:created>
  <dcterms:modified xsi:type="dcterms:W3CDTF">2018-05-31T05:59:46Z</dcterms:modified>
</cp:coreProperties>
</file>

<file path=docProps/thumbnail.jpeg>
</file>